
<file path=[Content_Types].xml><?xml version="1.0" encoding="utf-8"?>
<Types xmlns="http://schemas.openxmlformats.org/package/2006/content-types">
  <Override PartName="/docProps/core.xml" ContentType="application/vnd.openxmlformats-package.core-properties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4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ppt/slideLayouts/slideLayout8.xml" ContentType="application/vnd.openxmlformats-officedocument.presentationml.slideLayout+xml"/>
  <Override PartName="/ppt/presProps.xml" ContentType="application/vnd.openxmlformats-officedocument.presentationml.presProps+xml"/>
  <Default Extension="xml" ContentType="application/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10.xml" ContentType="application/vnd.openxmlformats-officedocument.presentationml.slideLayout+xml"/>
  <Default Extension="rels" ContentType="application/vnd.openxmlformats-package.relationships+xml"/>
  <Default Extension="jpeg" ContentType="image/jpeg"/>
  <Override PartName="/ppt/slideLayouts/slideLayout9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notesSlides/notesSlide3.xml" ContentType="application/vnd.openxmlformats-officedocument.presentationml.notesSlide+xml"/>
  <Override PartName="/ppt/slides/slide2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154" d="100"/>
          <a:sy n="154" d="100"/>
        </p:scale>
        <p:origin x="-11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D91EA-7D24-4BA1-9BC2-829D710D6760}" type="datetimeFigureOut">
              <a:rPr lang="en-US" smtClean="0"/>
              <a:pPr/>
              <a:t>3/12/12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D3783A-3042-4039-B27F-DC3C8D769F7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3783A-3042-4039-B27F-DC3C8D769F7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3783A-3042-4039-B27F-DC3C8D769F7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3783A-3042-4039-B27F-DC3C8D769F7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3783A-3042-4039-B27F-DC3C8D769F7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20940-139A-424A-8C3C-0B103782CFC9}" type="datetimeFigureOut">
              <a:rPr lang="en-US" smtClean="0"/>
              <a:pPr/>
              <a:t>3/12/12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61A8-4F52-4983-964F-E3F3009105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20940-139A-424A-8C3C-0B103782CFC9}" type="datetimeFigureOut">
              <a:rPr lang="en-US" smtClean="0"/>
              <a:pPr/>
              <a:t>3/12/12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61A8-4F52-4983-964F-E3F3009105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20940-139A-424A-8C3C-0B103782CFC9}" type="datetimeFigureOut">
              <a:rPr lang="en-US" smtClean="0"/>
              <a:pPr/>
              <a:t>3/12/12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61A8-4F52-4983-964F-E3F3009105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20940-139A-424A-8C3C-0B103782CFC9}" type="datetimeFigureOut">
              <a:rPr lang="en-US" smtClean="0"/>
              <a:pPr/>
              <a:t>3/12/12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61A8-4F52-4983-964F-E3F3009105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20940-139A-424A-8C3C-0B103782CFC9}" type="datetimeFigureOut">
              <a:rPr lang="en-US" smtClean="0"/>
              <a:pPr/>
              <a:t>3/12/12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86661A8-4F52-4983-964F-E3F3009105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20940-139A-424A-8C3C-0B103782CFC9}" type="datetimeFigureOut">
              <a:rPr lang="en-US" smtClean="0"/>
              <a:pPr/>
              <a:t>3/12/12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61A8-4F52-4983-964F-E3F3009105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20940-139A-424A-8C3C-0B103782CFC9}" type="datetimeFigureOut">
              <a:rPr lang="en-US" smtClean="0"/>
              <a:pPr/>
              <a:t>3/12/12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61A8-4F52-4983-964F-E3F3009105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20940-139A-424A-8C3C-0B103782CFC9}" type="datetimeFigureOut">
              <a:rPr lang="en-US" smtClean="0"/>
              <a:pPr/>
              <a:t>3/12/12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61A8-4F52-4983-964F-E3F3009105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20940-139A-424A-8C3C-0B103782CFC9}" type="datetimeFigureOut">
              <a:rPr lang="en-US" smtClean="0"/>
              <a:pPr/>
              <a:t>3/12/12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61A8-4F52-4983-964F-E3F3009105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20940-139A-424A-8C3C-0B103782CFC9}" type="datetimeFigureOut">
              <a:rPr lang="en-US" smtClean="0"/>
              <a:pPr/>
              <a:t>3/12/12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61A8-4F52-4983-964F-E3F3009105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20940-139A-424A-8C3C-0B103782CFC9}" type="datetimeFigureOut">
              <a:rPr lang="en-US" smtClean="0"/>
              <a:pPr/>
              <a:t>3/12/12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661A8-4F52-4983-964F-E3F3009105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1A20940-139A-424A-8C3C-0B103782CFC9}" type="datetimeFigureOut">
              <a:rPr lang="en-US" smtClean="0"/>
              <a:pPr/>
              <a:t>3/12/12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86661A8-4F52-4983-964F-E3F30091051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Slime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Amber,</a:t>
            </a:r>
          </a:p>
          <a:p>
            <a:r>
              <a:rPr lang="en-US" dirty="0" smtClean="0"/>
              <a:t>           Mike, </a:t>
            </a:r>
          </a:p>
          <a:p>
            <a:r>
              <a:rPr lang="en-US" dirty="0" smtClean="0"/>
              <a:t>                           Gabby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we doing?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are going to first make a prediction.</a:t>
            </a:r>
          </a:p>
          <a:p>
            <a:r>
              <a:rPr lang="en-US" dirty="0" smtClean="0"/>
              <a:t>We will then perform our experiment .</a:t>
            </a:r>
          </a:p>
          <a:p>
            <a:r>
              <a:rPr lang="en-US" dirty="0" smtClean="0"/>
              <a:t>During this experiment we will be:</a:t>
            </a:r>
          </a:p>
          <a:p>
            <a:pPr lvl="1"/>
            <a:r>
              <a:rPr lang="en-US" dirty="0" smtClean="0"/>
              <a:t>Measuring</a:t>
            </a:r>
          </a:p>
          <a:p>
            <a:pPr lvl="1"/>
            <a:r>
              <a:rPr lang="en-US" dirty="0" smtClean="0"/>
              <a:t>Observing</a:t>
            </a:r>
          </a:p>
          <a:p>
            <a:pPr lvl="1"/>
            <a:r>
              <a:rPr lang="en-US" dirty="0" smtClean="0"/>
              <a:t>Predicting</a:t>
            </a:r>
          </a:p>
          <a:p>
            <a:pPr lvl="1"/>
            <a:r>
              <a:rPr lang="en-US" dirty="0" smtClean="0"/>
              <a:t>Communicating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the experiment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Completing our worksheet.</a:t>
            </a:r>
          </a:p>
          <a:p>
            <a:endParaRPr lang="en-US" dirty="0" smtClean="0"/>
          </a:p>
          <a:p>
            <a:r>
              <a:rPr lang="en-US" dirty="0" smtClean="0"/>
              <a:t>Classifying </a:t>
            </a:r>
          </a:p>
          <a:p>
            <a:r>
              <a:rPr lang="en-US" dirty="0" smtClean="0"/>
              <a:t>Evaluating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Directions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Clear your desks of everything except the provided handout, materials and a pencil from 1 group member.</a:t>
            </a:r>
          </a:p>
          <a:p>
            <a:r>
              <a:rPr lang="en-US" dirty="0" smtClean="0"/>
              <a:t>Put on your clear gloves </a:t>
            </a:r>
            <a:r>
              <a:rPr lang="en-US" i="1" dirty="0" smtClean="0"/>
              <a:t>latex free</a:t>
            </a:r>
            <a:endParaRPr lang="en-US" dirty="0" smtClean="0"/>
          </a:p>
          <a:p>
            <a:r>
              <a:rPr lang="en-US" dirty="0" smtClean="0"/>
              <a:t>1 Representative from the group will go to cornstarch station and measure out 1 cup and then place it into the clear bowl.</a:t>
            </a:r>
          </a:p>
          <a:p>
            <a:r>
              <a:rPr lang="en-US" dirty="0" smtClean="0"/>
              <a:t>1 Representative from the group will go to the sink and measure out 1 cup of water and then add it to the bowl with the cornstarch.</a:t>
            </a:r>
          </a:p>
          <a:p>
            <a:r>
              <a:rPr lang="en-US" dirty="0" smtClean="0"/>
              <a:t>1 representative will add 5 drops of food coloring, color of your choice, to the clear bowl.</a:t>
            </a:r>
          </a:p>
          <a:p>
            <a:r>
              <a:rPr lang="en-US" dirty="0" smtClean="0"/>
              <a:t>Use the popsicle stick to thoroughly mix together the ingredients in the bowl.</a:t>
            </a:r>
          </a:p>
          <a:p>
            <a:r>
              <a:rPr lang="en-US" dirty="0" smtClean="0"/>
              <a:t>Keep mixing if everything is not completely mixed together</a:t>
            </a:r>
          </a:p>
          <a:p>
            <a:r>
              <a:rPr lang="en-US" dirty="0" smtClean="0"/>
              <a:t>Complete the chart on the back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</TotalTime>
  <Words>183</Words>
  <Application>Microsoft Macintosh PowerPoint</Application>
  <PresentationFormat>On-screen Show (4:3)</PresentationFormat>
  <Paragraphs>31</Paragraphs>
  <Slides>4</Slides>
  <Notes>4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Apex</vt:lpstr>
      <vt:lpstr>Slime </vt:lpstr>
      <vt:lpstr>What are we doing?</vt:lpstr>
      <vt:lpstr>After the experiment</vt:lpstr>
      <vt:lpstr>Directions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Slime</dc:title>
  <dc:creator>Amber Lynn-Riefner</dc:creator>
  <cp:lastModifiedBy>administrator</cp:lastModifiedBy>
  <cp:revision>3</cp:revision>
  <dcterms:created xsi:type="dcterms:W3CDTF">2012-03-12T16:30:15Z</dcterms:created>
  <dcterms:modified xsi:type="dcterms:W3CDTF">2012-03-12T16:38:56Z</dcterms:modified>
</cp:coreProperties>
</file>